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9" r:id="rId2"/>
    <p:sldId id="323" r:id="rId3"/>
    <p:sldId id="320" r:id="rId4"/>
    <p:sldId id="321" r:id="rId5"/>
    <p:sldId id="32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7-Teat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fistula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teat fistula is an accessory opening on the teat that communicates with the primary teat sinus or streak canal.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1-congential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2-acquired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7-Teat </a:t>
            </a:r>
            <a:r>
              <a:rPr lang="en-US" sz="3200" dirty="0"/>
              <a:t>fistula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62054"/>
            <a:ext cx="1749425" cy="307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1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1"/>
            <a:ext cx="9144000" cy="47815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1)Ring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Anesthesia at the base of the teat or local infiltration anesthesia of the wound edges using 2 % of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lidocaine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0" indent="0" algn="just" rtl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2)Prepared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area with use aseptic surgery as washing (swap and water, swap with alcohol). </a:t>
            </a:r>
          </a:p>
          <a:p>
            <a:pPr marL="0" indent="0" algn="just" rtl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3)Apply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suitable tourniquet as the rubber tube or teat band of the blood transfusion set at the base of the teat to secure hemorrhage during the operation.</a:t>
            </a:r>
          </a:p>
          <a:p>
            <a:pPr marL="0" indent="0" algn="just" rtl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wound edges should be, if necessary, debrided before suturing. If the fistula is old and the tissue around it has healed, the tract should be excised before suturing.</a:t>
            </a:r>
          </a:p>
          <a:p>
            <a:pPr marL="0" indent="0" algn="just" rtl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5)Apply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teat siphon to guard against injuring tissues of the other side and to avoid excessive trimming.</a:t>
            </a:r>
          </a:p>
          <a:p>
            <a:pPr marL="0" indent="0" algn="just" rtl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teat fistula is then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sutured.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suture is carried out in two rows including all layers with the exception of the mucosa using non absorbable. A vertical mattress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or horizontal mattress suture) or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stitch is used to effect the apposition of the edges deep in the tissue and superficially. </a:t>
            </a:r>
          </a:p>
          <a:p>
            <a:pPr marL="0" indent="0" algn="just" rtl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8)The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tourniqute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then removed. The stitches may be removed in (10 -14) days post operatively. Siphoning the milk every now and then (2 - 3 days).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Intrammary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infusion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udder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ointment to guard against mastitis.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077200" cy="3048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000" dirty="0" smtClean="0"/>
              <a:t>Treatment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92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/>
              <a:t>7-Teat fistula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139" y="819150"/>
            <a:ext cx="4717886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36" y="819150"/>
            <a:ext cx="4114800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31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Postoperative care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1-passive milk drainage every second day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2-adminsteration of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intramammary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antimicrobials every 4 days for 12 days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3-systemic administration of antimicrobials.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/>
              <a:t>7-Teat fistula</a:t>
            </a:r>
          </a:p>
        </p:txBody>
      </p:sp>
    </p:spTree>
    <p:extLst>
      <p:ext uri="{BB962C8B-B14F-4D97-AF65-F5344CB8AC3E}">
        <p14:creationId xmlns:p14="http://schemas.microsoft.com/office/powerpoint/2010/main" val="6092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Mastectomy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excision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one or more mammary glands or mammary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Indication: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1-sever laceration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2-gangrene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3-tumor</a:t>
            </a:r>
          </a:p>
          <a:p>
            <a:pPr marL="0" indent="0" algn="just" rtl="0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/>
              <a:t>Mastectomy </a:t>
            </a:r>
          </a:p>
        </p:txBody>
      </p:sp>
    </p:spTree>
    <p:extLst>
      <p:ext uri="{BB962C8B-B14F-4D97-AF65-F5344CB8AC3E}">
        <p14:creationId xmlns:p14="http://schemas.microsoft.com/office/powerpoint/2010/main" val="22456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6359</TotalTime>
  <Words>303</Words>
  <Application>Microsoft Office PowerPoint</Application>
  <PresentationFormat>On-screen Show (16:9)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7-Teat fistula</vt:lpstr>
      <vt:lpstr>Treatment</vt:lpstr>
      <vt:lpstr>7-Teat fistula</vt:lpstr>
      <vt:lpstr>7-Teat fistula</vt:lpstr>
      <vt:lpstr>Mastectomy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137</cp:revision>
  <dcterms:created xsi:type="dcterms:W3CDTF">2006-08-16T00:00:00Z</dcterms:created>
  <dcterms:modified xsi:type="dcterms:W3CDTF">2019-05-17T14:39:12Z</dcterms:modified>
</cp:coreProperties>
</file>